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653556" y="2967335"/>
            <a:ext cx="10884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Sept.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19-23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</a:t>
            </a:r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At a Glance (WAG)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3862275" y="4142535"/>
            <a:ext cx="2143125" cy="2143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794" y="3882505"/>
            <a:ext cx="1877468" cy="2417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481987" y="1945857"/>
            <a:ext cx="72218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Rec. Games: Sept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19-23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26634">
            <a:off x="4071282" y="3943003"/>
            <a:ext cx="2143125" cy="21431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949" y="3700183"/>
            <a:ext cx="1877468" cy="241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 </a:t>
            </a:r>
            <a:r>
              <a:rPr lang="en-US" dirty="0"/>
              <a:t>can </a:t>
            </a:r>
            <a:r>
              <a:rPr lang="en-US" dirty="0" smtClean="0"/>
              <a:t>explain </a:t>
            </a:r>
            <a:r>
              <a:rPr lang="en-US" dirty="0" smtClean="0"/>
              <a:t>the purpose of the fitness gram</a:t>
            </a:r>
          </a:p>
          <a:p>
            <a:pPr marL="342900" indent="-342900">
              <a:buAutoNum type="arabicPeriod"/>
            </a:pPr>
            <a:r>
              <a:rPr lang="en-US" dirty="0" smtClean="0"/>
              <a:t>I can properly demonstrate each exercise for the fitness gram 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 rooms (5 minutes)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Coach will explain the </a:t>
            </a:r>
            <a:r>
              <a:rPr lang="en-US" sz="1200" dirty="0" smtClean="0"/>
              <a:t>fitness gram &amp; have class discussion of the purpose and various exercises performed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demonstrate and explain each exercise and how to receive credit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Students will wear appropriate shoes and clothes to perform fitness gram assessments for the remainder of the week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Students can explain the fitness gram assessment process</a:t>
            </a:r>
          </a:p>
          <a:p>
            <a:endParaRPr lang="en-US" dirty="0"/>
          </a:p>
          <a:p>
            <a:r>
              <a:rPr lang="en-US" dirty="0" smtClean="0"/>
              <a:t>Students can demonstrate the (curl-ups, push-ups, pacer test)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01750" y="56844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2431" y="67228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904572" y="3131432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Teacher will call students to perform pacer test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explain assessment process</a:t>
            </a:r>
          </a:p>
          <a:p>
            <a:pPr marL="685800" lvl="1" indent="-228600">
              <a:buAutoNum type="arabicPeriod"/>
            </a:pPr>
            <a:r>
              <a:rPr lang="en-US" sz="1200" dirty="0" smtClean="0"/>
              <a:t>Students will complete pacer test</a:t>
            </a:r>
          </a:p>
          <a:p>
            <a:pPr marL="685800" lvl="1" indent="-228600">
              <a:buAutoNum type="arabicPeriod"/>
            </a:pPr>
            <a:r>
              <a:rPr lang="en-US" sz="1200" dirty="0" smtClean="0"/>
              <a:t>Teacher will record scores based on students’ performance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5173" y="3918857"/>
            <a:ext cx="3931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21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63260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678614" y="2536311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46277" y="64025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46277" y="2102592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46277" y="3065196"/>
            <a:ext cx="607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Same as previous </a:t>
            </a:r>
            <a:r>
              <a:rPr lang="en-US" sz="1200" dirty="0" smtClean="0"/>
              <a:t>day for curl-ups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22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6480" y="2364377"/>
            <a:ext cx="536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 for push-ups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1933"/>
            <a:ext cx="5253351" cy="30162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23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000" b="1" u="sng" dirty="0"/>
              <a:t>PERG.1</a:t>
            </a:r>
            <a:r>
              <a:rPr lang="en-US" sz="1000" dirty="0"/>
              <a:t> The physically educated student demonstrates competency in a variety of </a:t>
            </a:r>
            <a:r>
              <a:rPr lang="en-US" sz="1000" dirty="0" smtClean="0"/>
              <a:t>motor skills </a:t>
            </a:r>
            <a:r>
              <a:rPr lang="en-US" sz="1000" dirty="0"/>
              <a:t>and movement patterns.</a:t>
            </a:r>
          </a:p>
          <a:p>
            <a:r>
              <a:rPr lang="en-US" sz="1000" b="1" dirty="0" smtClean="0"/>
              <a:t>a</a:t>
            </a:r>
            <a:r>
              <a:rPr lang="en-US" sz="1000" dirty="0" smtClean="0"/>
              <a:t>. Demonstrates </a:t>
            </a:r>
            <a:r>
              <a:rPr lang="en-US" sz="1000" dirty="0"/>
              <a:t>competence while performing skills in a variety of recreational game </a:t>
            </a:r>
            <a:r>
              <a:rPr lang="en-US" sz="1000" dirty="0" smtClean="0"/>
              <a:t>settings and activities                                                                                                                                       </a:t>
            </a:r>
          </a:p>
          <a:p>
            <a:r>
              <a:rPr lang="en-US" sz="1000" dirty="0" smtClean="0"/>
              <a:t>    </a:t>
            </a:r>
            <a:r>
              <a:rPr lang="en-US" sz="1000" b="1" dirty="0" smtClean="0"/>
              <a:t>b</a:t>
            </a:r>
            <a:r>
              <a:rPr lang="en-US" sz="1000" dirty="0"/>
              <a:t>. Performs skills at a level of competence, which contributes to health-related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Demonstrates proper warm-up and cool-down protocol associated with different life time</a:t>
            </a:r>
          </a:p>
          <a:p>
            <a:r>
              <a:rPr lang="en-US" sz="1000" dirty="0"/>
              <a:t>sport physical activities.</a:t>
            </a:r>
          </a:p>
          <a:p>
            <a:r>
              <a:rPr lang="en-US" sz="1000" dirty="0"/>
              <a:t> </a:t>
            </a:r>
          </a:p>
          <a:p>
            <a:r>
              <a:rPr lang="en-US" sz="1000" b="1" u="sng" dirty="0"/>
              <a:t>PERG.3</a:t>
            </a:r>
            <a:r>
              <a:rPr lang="en-US" sz="1000" dirty="0"/>
              <a:t> The physically educated student demonstrates knowledge and skills to help achieve</a:t>
            </a:r>
          </a:p>
          <a:p>
            <a:r>
              <a:rPr lang="en-US" sz="1000" dirty="0"/>
              <a:t>and maintain a health-enhancing level of physical activity and fitness.</a:t>
            </a:r>
          </a:p>
          <a:p>
            <a:r>
              <a:rPr lang="en-US" sz="1000" b="1" dirty="0"/>
              <a:t>a</a:t>
            </a:r>
            <a:r>
              <a:rPr lang="en-US" sz="1000" dirty="0"/>
              <a:t>. Maintains or improves fitness level by using the results of the Georgia Fitness Assessment</a:t>
            </a:r>
          </a:p>
          <a:p>
            <a:r>
              <a:rPr lang="en-US" sz="1000" dirty="0"/>
              <a:t>to guide changes in a personal program of physical activity.</a:t>
            </a:r>
          </a:p>
          <a:p>
            <a:r>
              <a:rPr lang="en-US" sz="1000" b="1" dirty="0"/>
              <a:t>b</a:t>
            </a:r>
            <a:r>
              <a:rPr lang="en-US" sz="1000" dirty="0"/>
              <a:t>. Uses technologies to assess, enhance, and maintain health-related and skill-related fitness.</a:t>
            </a:r>
          </a:p>
          <a:p>
            <a:r>
              <a:rPr lang="en-US" sz="1000" b="1" dirty="0"/>
              <a:t>c</a:t>
            </a:r>
            <a:r>
              <a:rPr lang="en-US" sz="1000" dirty="0"/>
              <a:t>. Analyzes the relationship between physical activity and longevity.</a:t>
            </a:r>
          </a:p>
          <a:p>
            <a:r>
              <a:rPr lang="en-US" sz="1000" dirty="0"/>
              <a:t>Personal and Social Behavior, Rules, Safety, and Etiquette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needed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can demonstrate my understanding of the rules, procedures, and expectations by following them during class time and asking questions to teacher if necessary.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0776" y="214837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552" y="3243056"/>
            <a:ext cx="182896" cy="3718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83141" y="2026333"/>
            <a:ext cx="672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Pacer Test          https</a:t>
            </a:r>
            <a:r>
              <a:rPr lang="en-US" dirty="0"/>
              <a:t>://www.youtube.com/watch?v=9KPskEdeqx8</a:t>
            </a:r>
          </a:p>
        </p:txBody>
      </p:sp>
      <p:sp>
        <p:nvSpPr>
          <p:cNvPr id="9" name="Rectangle 8"/>
          <p:cNvSpPr/>
          <p:nvPr/>
        </p:nvSpPr>
        <p:spPr>
          <a:xfrm>
            <a:off x="1383141" y="2625393"/>
            <a:ext cx="6255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Curl ups          https</a:t>
            </a:r>
            <a:r>
              <a:rPr lang="en-US" dirty="0"/>
              <a:t>://www.youtube.com/watch?v=e6D6uRIfK7M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3141" y="3288373"/>
            <a:ext cx="6459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Push-ups              https</a:t>
            </a:r>
            <a:r>
              <a:rPr lang="en-US" dirty="0"/>
              <a:t>://www.youtube.com/watch?v=vFKk18SBJ5E</a:t>
            </a:r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16270</TotalTime>
  <Words>1293</Words>
  <Application>Microsoft Office PowerPoint</Application>
  <PresentationFormat>Widescreen</PresentationFormat>
  <Paragraphs>160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Windows User</cp:lastModifiedBy>
  <cp:revision>58</cp:revision>
  <dcterms:created xsi:type="dcterms:W3CDTF">2022-07-27T15:29:14Z</dcterms:created>
  <dcterms:modified xsi:type="dcterms:W3CDTF">2022-09-16T17:18:47Z</dcterms:modified>
</cp:coreProperties>
</file>